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3558" y="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000" cy="495300"/>
          </a:xfrm>
          <a:prstGeom prst="rect">
            <a:avLst/>
          </a:prstGeom>
        </p:spPr>
        <p:txBody>
          <a:bodyPr vert="horz" lIns="91395" tIns="45700" rIns="91395" bIns="4570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1"/>
            <a:ext cx="2921000" cy="495300"/>
          </a:xfrm>
          <a:prstGeom prst="rect">
            <a:avLst/>
          </a:prstGeom>
        </p:spPr>
        <p:txBody>
          <a:bodyPr vert="horz" lIns="91395" tIns="45700" rIns="91395" bIns="45700" rtlCol="0"/>
          <a:lstStyle>
            <a:lvl1pPr algn="r">
              <a:defRPr sz="1200"/>
            </a:lvl1pPr>
          </a:lstStyle>
          <a:p>
            <a:fld id="{19F0B1A7-4EB4-4C7B-B828-C42241F0C781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26137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700" rIns="91395" bIns="4570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93" y="4751392"/>
            <a:ext cx="5392737" cy="3887787"/>
          </a:xfrm>
          <a:prstGeom prst="rect">
            <a:avLst/>
          </a:prstGeom>
        </p:spPr>
        <p:txBody>
          <a:bodyPr vert="horz" lIns="91395" tIns="45700" rIns="91395" bIns="4570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7"/>
            <a:ext cx="2921000" cy="495300"/>
          </a:xfrm>
          <a:prstGeom prst="rect">
            <a:avLst/>
          </a:prstGeom>
        </p:spPr>
        <p:txBody>
          <a:bodyPr vert="horz" lIns="91395" tIns="45700" rIns="91395" bIns="4570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7"/>
            <a:ext cx="2921000" cy="495300"/>
          </a:xfrm>
          <a:prstGeom prst="rect">
            <a:avLst/>
          </a:prstGeom>
        </p:spPr>
        <p:txBody>
          <a:bodyPr vert="horz" lIns="91395" tIns="45700" rIns="91395" bIns="45700" rtlCol="0" anchor="b"/>
          <a:lstStyle>
            <a:lvl1pPr algn="r">
              <a:defRPr sz="1200"/>
            </a:lvl1pPr>
          </a:lstStyle>
          <a:p>
            <a:fld id="{63E0246D-8425-4FF5-9D9E-8838191D6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81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0246D-8425-4FF5-9D9E-8838191D658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8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99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39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2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09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90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54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83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85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57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0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3687-6AF2-4768-A678-05FED169C8AF}" type="datetimeFigureOut">
              <a:rPr lang="ru-RU" smtClean="0"/>
              <a:t>10.07.2025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30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/>
          <a:srcRect l="8884" t="18893" r="64896" b="23455"/>
          <a:stretch/>
        </p:blipFill>
        <p:spPr>
          <a:xfrm>
            <a:off x="-10117395" y="-7462685"/>
            <a:ext cx="30529163" cy="2017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11520</TotalTime>
  <Words>1</Words>
  <Application>Microsoft Office PowerPoint</Application>
  <PresentationFormat>Широкоэкранный</PresentationFormat>
  <Paragraphs>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Бейсен Акмарал Гиззаткызы</dc:creator>
  <cp:lastModifiedBy>Каламбаева Дария Муратовна</cp:lastModifiedBy>
  <cp:revision>278</cp:revision>
  <cp:lastPrinted>2025-01-16T12:16:00Z</cp:lastPrinted>
  <dcterms:created xsi:type="dcterms:W3CDTF">2024-01-11T10:10:19Z</dcterms:created>
  <dcterms:modified xsi:type="dcterms:W3CDTF">2025-07-10T09:06:47Z</dcterms:modified>
</cp:coreProperties>
</file>